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</p:sldIdLst>
  <p:sldSz cx="10080625" cy="7559675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B6CA-3DB3-4E82-A187-E13959DBDE36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81A18-0EB8-42D8-819B-5BE6119A0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7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7B6CA-3DB3-4E82-A187-E13959DBDE36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81A18-0EB8-42D8-819B-5BE6119A0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712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>
                <a:solidFill>
                  <a:schemeClr val="tx1"/>
                </a:solidFill>
              </a:rPr>
              <a:t>IoT Wireless Communication Methods, Protocols, Modules</a:t>
            </a:r>
            <a:endParaRPr lang="en-US" sz="44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178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Other Radio Frequency (RF)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3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WiFi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604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ESP8266 Series WiFi Components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65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ESP8266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59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ESP8266 WiFi Module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33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nRF24L01+ RF module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72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RFM69HW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67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XBee Series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452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XBee Series (various versions)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205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Xbee ZigBee module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0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/>
              <a:t>Internet Of Things Communication</a:t>
            </a:r>
            <a:endParaRPr lang="ko-KR" altLang="en-US" sz="32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048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Mesh Networking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253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XBee ZigBee Module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64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XCTU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34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7275"/>
              <a:t>6LoWPAN</a:t>
            </a:r>
            <a:endParaRPr lang="fr-FR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56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6LoWPAN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492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IPv6?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686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527"/>
              <a:t>Internet Of Things and Sensors Network</a:t>
            </a:r>
            <a:endParaRPr lang="fr-FR" sz="3527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522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6LoWPAN: what does it mean?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076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solidFill>
                  <a:srgbClr val="000000"/>
                </a:solidFill>
                <a:latin typeface="+mn-lt"/>
              </a:rPr>
              <a:t>6LoWPAN: An </a:t>
            </a:r>
            <a:r>
              <a:rPr lang="en-US" b="0">
                <a:solidFill>
                  <a:srgbClr val="009A00"/>
                </a:solidFill>
                <a:latin typeface="+mn-lt"/>
              </a:rPr>
              <a:t>Open </a:t>
            </a:r>
            <a:r>
              <a:rPr lang="en-US" b="0">
                <a:solidFill>
                  <a:srgbClr val="0000CD"/>
                </a:solidFill>
                <a:latin typeface="+mn-lt"/>
              </a:rPr>
              <a:t>IoT </a:t>
            </a:r>
            <a:r>
              <a:rPr lang="en-US" b="0">
                <a:solidFill>
                  <a:srgbClr val="CD0000"/>
                </a:solidFill>
                <a:latin typeface="+mn-lt"/>
              </a:rPr>
              <a:t>Networking </a:t>
            </a:r>
            <a:r>
              <a:rPr lang="en-US" b="0">
                <a:solidFill>
                  <a:srgbClr val="000000"/>
                </a:solidFill>
                <a:latin typeface="+mn-lt"/>
              </a:rPr>
              <a:t>Protocol</a:t>
            </a:r>
            <a:endParaRPr lang="en-US" dirty="0">
              <a:latin typeface="+mn-lt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9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 6LoWPAN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343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IoT Communication Methods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42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IEEE 802.15.4 / LoWPAN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9168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6LoWPAN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030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6LoWPAN	Adaptation Layer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746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6LowPAN : Stack Evolution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14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 Layers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976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Addressing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895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Zwave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0154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Z-Wave?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626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Z-Wave Protocol Stack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623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Z-Wave RF Configurations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4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IoT Communication Protocols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426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Z-Wave Security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585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Z-wave Connection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320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>
                <a:solidFill>
                  <a:prstClr val="black"/>
                </a:solidFill>
              </a:rPr>
              <a:t>LPWAN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7009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Drawbacks to old networks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596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Smart Cities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047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Smart Agriculture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8519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Smart Disaster Warnings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13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Wide Area Network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5391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Machine Communications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217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sz="400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Connected Devices: Market</a:t>
            </a:r>
            <a:endParaRPr lang="en-US" altLang="en-US" sz="4000" dirty="0">
              <a:solidFill>
                <a:schemeClr val="accent1"/>
              </a:solidFill>
              <a:latin typeface="Arial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7509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Bluetooth/BLE4.0 or iBeacon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1580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968">
                <a:latin typeface="Arial" pitchFamily="34" charset="0"/>
              </a:rPr>
              <a:t>Requirements for LPWANs</a:t>
            </a:r>
            <a:endParaRPr lang="en-US" altLang="en-US" sz="3968" dirty="0">
              <a:latin typeface="Arial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64152"/>
      </p:ext>
    </p:extLst>
  </p:cSld>
  <p:clrMapOvr>
    <a:masterClrMapping/>
  </p:clrMapOvr>
  <p:transition>
    <p:wipe dir="r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Low Power Wide Area Network (LPWAN)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484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does LPWAN stand?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318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New IoT Network based on LPWAN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6429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LPWAN (Low-Power, Wide Area Network)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363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Channel Bands for IoT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4568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TV White Space for IoT Cellular Data Communication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883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ISM Band for IoT Cellular Data Comms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871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LPWAN Building Blocks for IoT Solutions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1253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IoT LPWAN Architecture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90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Bluetooth/BLE4.0 or iBeacon Spec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068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Two types of IoT LPWAN Networks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485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SigFox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7504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SigFox Specifications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0581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SigFox Use Examples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489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SigFox Embedded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843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3947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LoRaWAN (LoRa + network layers)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0810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LoRa-Alliance Members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5282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NB-CIoT vs NB-LTE	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9437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NB-CIoT vs NB-LTE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57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BLE (Bluetooth Low Energy)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124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NB-LTE Supporting Members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28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Radio Frequency (RF)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691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ZigBee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35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241</Words>
  <Application>Microsoft Office PowerPoint</Application>
  <PresentationFormat>Custom</PresentationFormat>
  <Paragraphs>69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5" baseType="lpstr">
      <vt:lpstr>맑은 고딕</vt:lpstr>
      <vt:lpstr>Arial</vt:lpstr>
      <vt:lpstr>Calibri</vt:lpstr>
      <vt:lpstr>Calibri Light</vt:lpstr>
      <vt:lpstr>Office Theme</vt:lpstr>
      <vt:lpstr>IoT Wireless Communication Methods, Protocols, Modules</vt:lpstr>
      <vt:lpstr>Internet Of Things Communication</vt:lpstr>
      <vt:lpstr>IoT Communication Methods</vt:lpstr>
      <vt:lpstr>IoT Communication Protocols</vt:lpstr>
      <vt:lpstr>Bluetooth/BLE4.0 or iBeacon</vt:lpstr>
      <vt:lpstr>Bluetooth/BLE4.0 or iBeacon Spec</vt:lpstr>
      <vt:lpstr>BLE (Bluetooth Low Energy)</vt:lpstr>
      <vt:lpstr>Radio Frequency (RF)</vt:lpstr>
      <vt:lpstr>ZigBee</vt:lpstr>
      <vt:lpstr>Other Radio Frequency (RF)</vt:lpstr>
      <vt:lpstr>WiFi</vt:lpstr>
      <vt:lpstr>ESP8266 Series WiFi Components</vt:lpstr>
      <vt:lpstr>ESP8266</vt:lpstr>
      <vt:lpstr>ESP8266 WiFi Module</vt:lpstr>
      <vt:lpstr>nRF24L01+ RF module</vt:lpstr>
      <vt:lpstr>RFM69HW</vt:lpstr>
      <vt:lpstr>XBee Series</vt:lpstr>
      <vt:lpstr>XBee Series (various versions)</vt:lpstr>
      <vt:lpstr>Xbee ZigBee module</vt:lpstr>
      <vt:lpstr>Mesh Networking</vt:lpstr>
      <vt:lpstr>XBee ZigBee Module</vt:lpstr>
      <vt:lpstr>XCTU</vt:lpstr>
      <vt:lpstr>6LoWPAN</vt:lpstr>
      <vt:lpstr>6LoWPAN</vt:lpstr>
      <vt:lpstr>IPv6?</vt:lpstr>
      <vt:lpstr>Internet Of Things and Sensors Network</vt:lpstr>
      <vt:lpstr>6LoWPAN: what does it mean?</vt:lpstr>
      <vt:lpstr>6LoWPAN: An Open IoT Networking Protocol</vt:lpstr>
      <vt:lpstr>Motivation 6LoWPAN</vt:lpstr>
      <vt:lpstr>IEEE 802.15.4 / LoWPAN</vt:lpstr>
      <vt:lpstr>6LoWPAN</vt:lpstr>
      <vt:lpstr>6LoWPAN Adaptation Layer</vt:lpstr>
      <vt:lpstr>6LowPAN : Stack Evolution</vt:lpstr>
      <vt:lpstr>Link Layers</vt:lpstr>
      <vt:lpstr>Addressing</vt:lpstr>
      <vt:lpstr>Zwave</vt:lpstr>
      <vt:lpstr>Z-Wave?</vt:lpstr>
      <vt:lpstr>Z-Wave Protocol Stack</vt:lpstr>
      <vt:lpstr>Z-Wave RF Configurations</vt:lpstr>
      <vt:lpstr>Z-Wave Security</vt:lpstr>
      <vt:lpstr>Z-wave Connection</vt:lpstr>
      <vt:lpstr>LPWAN</vt:lpstr>
      <vt:lpstr>Drawbacks to old networks</vt:lpstr>
      <vt:lpstr>Smart Cities</vt:lpstr>
      <vt:lpstr>Smart Agriculture</vt:lpstr>
      <vt:lpstr>Smart Disaster Warnings</vt:lpstr>
      <vt:lpstr>Wide Area Network</vt:lpstr>
      <vt:lpstr>Machine Communications</vt:lpstr>
      <vt:lpstr>Connected Devices: Market</vt:lpstr>
      <vt:lpstr>Requirements for LPWANs</vt:lpstr>
      <vt:lpstr>Low Power Wide Area Network (LPWAN)</vt:lpstr>
      <vt:lpstr>Where does LPWAN stand?</vt:lpstr>
      <vt:lpstr>New IoT Network based on LPWAN</vt:lpstr>
      <vt:lpstr>LPWAN (Low-Power, Wide Area Network)</vt:lpstr>
      <vt:lpstr>Channel Bands for IoT</vt:lpstr>
      <vt:lpstr>TV White Space for IoT Cellular Data Communication</vt:lpstr>
      <vt:lpstr>ISM Band for IoT Cellular Data Comms</vt:lpstr>
      <vt:lpstr>LPWAN Building Blocks for IoT Solutions</vt:lpstr>
      <vt:lpstr>IoT LPWAN Architecture</vt:lpstr>
      <vt:lpstr>Two types of IoT LPWAN Networks</vt:lpstr>
      <vt:lpstr>SigFox</vt:lpstr>
      <vt:lpstr>SigFox Specifications</vt:lpstr>
      <vt:lpstr>SigFox Use Examples</vt:lpstr>
      <vt:lpstr>SigFox Embedded</vt:lpstr>
      <vt:lpstr>PowerPoint Presentation</vt:lpstr>
      <vt:lpstr>LoRaWAN (LoRa + network layers)</vt:lpstr>
      <vt:lpstr>LoRa-Alliance Members</vt:lpstr>
      <vt:lpstr>NB-CIoT vs NB-LTE </vt:lpstr>
      <vt:lpstr>NB-CIoT vs NB-LTE</vt:lpstr>
      <vt:lpstr>NB-LTE Supporting Members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Wireless Communication Methods, Protocols, Modules</dc:title>
  <dc:creator>John Lee</dc:creator>
  <cp:lastModifiedBy>John Lee</cp:lastModifiedBy>
  <cp:revision>1</cp:revision>
  <dcterms:created xsi:type="dcterms:W3CDTF">2017-05-30T07:24:40Z</dcterms:created>
  <dcterms:modified xsi:type="dcterms:W3CDTF">2017-05-30T07:24:40Z</dcterms:modified>
</cp:coreProperties>
</file>